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276" r:id="rId27"/>
    <p:sldId id="362" r:id="rId28"/>
    <p:sldId id="363" r:id="rId29"/>
    <p:sldId id="365" r:id="rId30"/>
    <p:sldId id="395" r:id="rId31"/>
    <p:sldId id="284" r:id="rId32"/>
    <p:sldId id="375" r:id="rId33"/>
    <p:sldId id="410" r:id="rId34"/>
    <p:sldId id="411" r:id="rId35"/>
    <p:sldId id="393" r:id="rId36"/>
    <p:sldId id="282" r:id="rId37"/>
    <p:sldId id="367" r:id="rId38"/>
    <p:sldId id="368" r:id="rId39"/>
    <p:sldId id="370" r:id="rId40"/>
    <p:sldId id="396" r:id="rId41"/>
    <p:sldId id="285" r:id="rId42"/>
    <p:sldId id="379" r:id="rId43"/>
    <p:sldId id="412" r:id="rId44"/>
    <p:sldId id="413" r:id="rId45"/>
    <p:sldId id="394" r:id="rId46"/>
    <p:sldId id="373" r:id="rId47"/>
    <p:sldId id="283" r:id="rId48"/>
    <p:sldId id="371" r:id="rId49"/>
    <p:sldId id="374" r:id="rId50"/>
    <p:sldId id="397" r:id="rId51"/>
    <p:sldId id="286" r:id="rId52"/>
    <p:sldId id="383" r:id="rId53"/>
    <p:sldId id="384" r:id="rId54"/>
    <p:sldId id="386"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114F8-8373-456B-986F-2F912DEFCE86}" v="20" dt="2021-06-20T15:07:50.2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2D60CA28-5B57-49AB-A9EB-BEAC1CABD210}"/>
    <pc:docChg chg="modSld">
      <pc:chgData name="david rose" userId="08b2bfe6718b8631" providerId="LiveId" clId="{2D60CA28-5B57-49AB-A9EB-BEAC1CABD210}" dt="2021-06-20T16:44:34.119" v="23"/>
      <pc:docMkLst>
        <pc:docMk/>
      </pc:docMkLst>
      <pc:sldChg chg="modSp mod">
        <pc:chgData name="david rose" userId="08b2bfe6718b8631" providerId="LiveId" clId="{2D60CA28-5B57-49AB-A9EB-BEAC1CABD210}" dt="2021-06-20T16:39:19.281" v="6"/>
        <pc:sldMkLst>
          <pc:docMk/>
          <pc:sldMk cId="3681448422" sldId="276"/>
        </pc:sldMkLst>
        <pc:spChg chg="mod">
          <ac:chgData name="david rose" userId="08b2bfe6718b8631" providerId="LiveId" clId="{2D60CA28-5B57-49AB-A9EB-BEAC1CABD210}" dt="2021-06-20T16:39:19.281" v="6"/>
          <ac:spMkLst>
            <pc:docMk/>
            <pc:sldMk cId="3681448422" sldId="276"/>
            <ac:spMk id="215" creationId="{00000000-0000-0000-0000-000000000000}"/>
          </ac:spMkLst>
        </pc:spChg>
      </pc:sldChg>
      <pc:sldChg chg="modSp mod">
        <pc:chgData name="david rose" userId="08b2bfe6718b8631" providerId="LiveId" clId="{2D60CA28-5B57-49AB-A9EB-BEAC1CABD210}" dt="2021-06-20T16:40:56.450" v="12"/>
        <pc:sldMkLst>
          <pc:docMk/>
          <pc:sldMk cId="1091647316" sldId="282"/>
        </pc:sldMkLst>
        <pc:spChg chg="mod">
          <ac:chgData name="david rose" userId="08b2bfe6718b8631" providerId="LiveId" clId="{2D60CA28-5B57-49AB-A9EB-BEAC1CABD210}" dt="2021-06-20T16:40:56.450" v="12"/>
          <ac:spMkLst>
            <pc:docMk/>
            <pc:sldMk cId="1091647316" sldId="282"/>
            <ac:spMk id="10" creationId="{CD0074CD-260A-47E5-A11A-F963236E8224}"/>
          </ac:spMkLst>
        </pc:spChg>
      </pc:sldChg>
      <pc:sldChg chg="modSp mod">
        <pc:chgData name="david rose" userId="08b2bfe6718b8631" providerId="LiveId" clId="{2D60CA28-5B57-49AB-A9EB-BEAC1CABD210}" dt="2021-06-20T16:43:01.691" v="19"/>
        <pc:sldMkLst>
          <pc:docMk/>
          <pc:sldMk cId="657684113" sldId="283"/>
        </pc:sldMkLst>
        <pc:spChg chg="mod">
          <ac:chgData name="david rose" userId="08b2bfe6718b8631" providerId="LiveId" clId="{2D60CA28-5B57-49AB-A9EB-BEAC1CABD210}" dt="2021-06-20T16:43:01.691" v="19"/>
          <ac:spMkLst>
            <pc:docMk/>
            <pc:sldMk cId="657684113" sldId="283"/>
            <ac:spMk id="7" creationId="{6D9E7089-7AA1-472D-92D2-2868E9F1552C}"/>
          </ac:spMkLst>
        </pc:spChg>
      </pc:sldChg>
      <pc:sldChg chg="modSp mod">
        <pc:chgData name="david rose" userId="08b2bfe6718b8631" providerId="LiveId" clId="{2D60CA28-5B57-49AB-A9EB-BEAC1CABD210}" dt="2021-06-20T16:40:12.007" v="9"/>
        <pc:sldMkLst>
          <pc:docMk/>
          <pc:sldMk cId="1272304206" sldId="284"/>
        </pc:sldMkLst>
        <pc:spChg chg="mod">
          <ac:chgData name="david rose" userId="08b2bfe6718b8631" providerId="LiveId" clId="{2D60CA28-5B57-49AB-A9EB-BEAC1CABD210}" dt="2021-06-20T16:40:12.007" v="9"/>
          <ac:spMkLst>
            <pc:docMk/>
            <pc:sldMk cId="1272304206" sldId="284"/>
            <ac:spMk id="10" creationId="{CC73BB8A-1286-4924-BF25-D3927CC62F60}"/>
          </ac:spMkLst>
        </pc:spChg>
      </pc:sldChg>
      <pc:sldChg chg="modSp mod">
        <pc:chgData name="david rose" userId="08b2bfe6718b8631" providerId="LiveId" clId="{2D60CA28-5B57-49AB-A9EB-BEAC1CABD210}" dt="2021-06-20T16:41:51.277" v="15"/>
        <pc:sldMkLst>
          <pc:docMk/>
          <pc:sldMk cId="432299112" sldId="285"/>
        </pc:sldMkLst>
        <pc:spChg chg="mod">
          <ac:chgData name="david rose" userId="08b2bfe6718b8631" providerId="LiveId" clId="{2D60CA28-5B57-49AB-A9EB-BEAC1CABD210}" dt="2021-06-20T16:41:51.277" v="15"/>
          <ac:spMkLst>
            <pc:docMk/>
            <pc:sldMk cId="432299112" sldId="285"/>
            <ac:spMk id="17" creationId="{347F46ED-B9A1-46CD-8465-EE8A79C9EFC0}"/>
          </ac:spMkLst>
        </pc:spChg>
      </pc:sldChg>
      <pc:sldChg chg="modSp mod">
        <pc:chgData name="david rose" userId="08b2bfe6718b8631" providerId="LiveId" clId="{2D60CA28-5B57-49AB-A9EB-BEAC1CABD210}" dt="2021-06-20T16:44:06.159" v="21"/>
        <pc:sldMkLst>
          <pc:docMk/>
          <pc:sldMk cId="1074327647" sldId="286"/>
        </pc:sldMkLst>
        <pc:spChg chg="mod">
          <ac:chgData name="david rose" userId="08b2bfe6718b8631" providerId="LiveId" clId="{2D60CA28-5B57-49AB-A9EB-BEAC1CABD210}" dt="2021-06-20T16:44:06.159" v="21"/>
          <ac:spMkLst>
            <pc:docMk/>
            <pc:sldMk cId="1074327647" sldId="286"/>
            <ac:spMk id="10" creationId="{F193E942-B3A3-4582-A2F4-410923168BFC}"/>
          </ac:spMkLst>
        </pc:spChg>
      </pc:sldChg>
      <pc:sldChg chg="modSp mod">
        <pc:chgData name="david rose" userId="08b2bfe6718b8631" providerId="LiveId" clId="{2D60CA28-5B57-49AB-A9EB-BEAC1CABD210}" dt="2021-06-20T16:39:32.776" v="7"/>
        <pc:sldMkLst>
          <pc:docMk/>
          <pc:sldMk cId="1137815361" sldId="362"/>
        </pc:sldMkLst>
        <pc:spChg chg="mod">
          <ac:chgData name="david rose" userId="08b2bfe6718b8631" providerId="LiveId" clId="{2D60CA28-5B57-49AB-A9EB-BEAC1CABD210}" dt="2021-06-20T16:39:32.776" v="7"/>
          <ac:spMkLst>
            <pc:docMk/>
            <pc:sldMk cId="1137815361" sldId="362"/>
            <ac:spMk id="5" creationId="{5C04297B-B9F6-423F-A791-F6339B484775}"/>
          </ac:spMkLst>
        </pc:spChg>
      </pc:sldChg>
      <pc:sldChg chg="modSp mod">
        <pc:chgData name="david rose" userId="08b2bfe6718b8631" providerId="LiveId" clId="{2D60CA28-5B57-49AB-A9EB-BEAC1CABD210}" dt="2021-06-20T16:39:47.054" v="8"/>
        <pc:sldMkLst>
          <pc:docMk/>
          <pc:sldMk cId="149806519" sldId="363"/>
        </pc:sldMkLst>
        <pc:spChg chg="mod">
          <ac:chgData name="david rose" userId="08b2bfe6718b8631" providerId="LiveId" clId="{2D60CA28-5B57-49AB-A9EB-BEAC1CABD210}" dt="2021-06-20T16:39:47.054" v="8"/>
          <ac:spMkLst>
            <pc:docMk/>
            <pc:sldMk cId="149806519" sldId="363"/>
            <ac:spMk id="5" creationId="{7DADA028-A02A-4101-A9C4-60E53D016A8D}"/>
          </ac:spMkLst>
        </pc:spChg>
      </pc:sldChg>
      <pc:sldChg chg="modSp mod">
        <pc:chgData name="david rose" userId="08b2bfe6718b8631" providerId="LiveId" clId="{2D60CA28-5B57-49AB-A9EB-BEAC1CABD210}" dt="2021-06-20T16:41:10.394" v="13"/>
        <pc:sldMkLst>
          <pc:docMk/>
          <pc:sldMk cId="3138519696" sldId="367"/>
        </pc:sldMkLst>
        <pc:spChg chg="mod">
          <ac:chgData name="david rose" userId="08b2bfe6718b8631" providerId="LiveId" clId="{2D60CA28-5B57-49AB-A9EB-BEAC1CABD210}" dt="2021-06-20T16:41:10.394" v="13"/>
          <ac:spMkLst>
            <pc:docMk/>
            <pc:sldMk cId="3138519696" sldId="367"/>
            <ac:spMk id="12" creationId="{92831064-9C91-4D14-9DF6-FC49BEE6FB04}"/>
          </ac:spMkLst>
        </pc:spChg>
      </pc:sldChg>
      <pc:sldChg chg="modSp mod">
        <pc:chgData name="david rose" userId="08b2bfe6718b8631" providerId="LiveId" clId="{2D60CA28-5B57-49AB-A9EB-BEAC1CABD210}" dt="2021-06-20T16:41:28.313" v="14"/>
        <pc:sldMkLst>
          <pc:docMk/>
          <pc:sldMk cId="3673769108" sldId="368"/>
        </pc:sldMkLst>
        <pc:spChg chg="mod">
          <ac:chgData name="david rose" userId="08b2bfe6718b8631" providerId="LiveId" clId="{2D60CA28-5B57-49AB-A9EB-BEAC1CABD210}" dt="2021-06-20T16:41:28.313" v="14"/>
          <ac:spMkLst>
            <pc:docMk/>
            <pc:sldMk cId="3673769108" sldId="368"/>
            <ac:spMk id="14" creationId="{3050380B-C590-4819-B3A1-7133BDDCEE9B}"/>
          </ac:spMkLst>
        </pc:spChg>
      </pc:sldChg>
      <pc:sldChg chg="modSp mod">
        <pc:chgData name="david rose" userId="08b2bfe6718b8631" providerId="LiveId" clId="{2D60CA28-5B57-49AB-A9EB-BEAC1CABD210}" dt="2021-06-20T16:43:42.712" v="20"/>
        <pc:sldMkLst>
          <pc:docMk/>
          <pc:sldMk cId="3187227821" sldId="371"/>
        </pc:sldMkLst>
        <pc:spChg chg="mod">
          <ac:chgData name="david rose" userId="08b2bfe6718b8631" providerId="LiveId" clId="{2D60CA28-5B57-49AB-A9EB-BEAC1CABD210}" dt="2021-06-20T16:43:42.712" v="20"/>
          <ac:spMkLst>
            <pc:docMk/>
            <pc:sldMk cId="3187227821" sldId="371"/>
            <ac:spMk id="5" creationId="{4120FBFD-B974-457E-BFDC-D31F9A5ED251}"/>
          </ac:spMkLst>
        </pc:spChg>
      </pc:sldChg>
      <pc:sldChg chg="modSp mod">
        <pc:chgData name="david rose" userId="08b2bfe6718b8631" providerId="LiveId" clId="{2D60CA28-5B57-49AB-A9EB-BEAC1CABD210}" dt="2021-06-20T16:42:44.870" v="18"/>
        <pc:sldMkLst>
          <pc:docMk/>
          <pc:sldMk cId="1719367943" sldId="373"/>
        </pc:sldMkLst>
        <pc:spChg chg="mod">
          <ac:chgData name="david rose" userId="08b2bfe6718b8631" providerId="LiveId" clId="{2D60CA28-5B57-49AB-A9EB-BEAC1CABD210}" dt="2021-06-20T16:42:44.870" v="18"/>
          <ac:spMkLst>
            <pc:docMk/>
            <pc:sldMk cId="1719367943" sldId="373"/>
            <ac:spMk id="17" creationId="{48671E8A-758D-46BE-9051-1E4F7B47BC62}"/>
          </ac:spMkLst>
        </pc:spChg>
      </pc:sldChg>
      <pc:sldChg chg="modSp mod">
        <pc:chgData name="david rose" userId="08b2bfe6718b8631" providerId="LiveId" clId="{2D60CA28-5B57-49AB-A9EB-BEAC1CABD210}" dt="2021-06-20T16:40:24.179" v="10"/>
        <pc:sldMkLst>
          <pc:docMk/>
          <pc:sldMk cId="1234952519" sldId="375"/>
        </pc:sldMkLst>
        <pc:spChg chg="mod">
          <ac:chgData name="david rose" userId="08b2bfe6718b8631" providerId="LiveId" clId="{2D60CA28-5B57-49AB-A9EB-BEAC1CABD210}" dt="2021-06-20T16:40:24.179" v="10"/>
          <ac:spMkLst>
            <pc:docMk/>
            <pc:sldMk cId="1234952519" sldId="375"/>
            <ac:spMk id="12" creationId="{8DA4DAA2-3CB0-445A-9279-FFB37ABF4CA4}"/>
          </ac:spMkLst>
        </pc:spChg>
      </pc:sldChg>
      <pc:sldChg chg="modSp mod">
        <pc:chgData name="david rose" userId="08b2bfe6718b8631" providerId="LiveId" clId="{2D60CA28-5B57-49AB-A9EB-BEAC1CABD210}" dt="2021-06-20T16:42:08.075" v="16"/>
        <pc:sldMkLst>
          <pc:docMk/>
          <pc:sldMk cId="2812429141" sldId="379"/>
        </pc:sldMkLst>
        <pc:spChg chg="mod">
          <ac:chgData name="david rose" userId="08b2bfe6718b8631" providerId="LiveId" clId="{2D60CA28-5B57-49AB-A9EB-BEAC1CABD210}" dt="2021-06-20T16:42:08.075" v="16"/>
          <ac:spMkLst>
            <pc:docMk/>
            <pc:sldMk cId="2812429141" sldId="379"/>
            <ac:spMk id="5" creationId="{DB1FF9F6-47E6-4619-94A4-4B639ADB2F42}"/>
          </ac:spMkLst>
        </pc:spChg>
      </pc:sldChg>
      <pc:sldChg chg="modSp mod">
        <pc:chgData name="david rose" userId="08b2bfe6718b8631" providerId="LiveId" clId="{2D60CA28-5B57-49AB-A9EB-BEAC1CABD210}" dt="2021-06-20T16:44:21.896" v="22"/>
        <pc:sldMkLst>
          <pc:docMk/>
          <pc:sldMk cId="2277562353" sldId="383"/>
        </pc:sldMkLst>
        <pc:spChg chg="mod">
          <ac:chgData name="david rose" userId="08b2bfe6718b8631" providerId="LiveId" clId="{2D60CA28-5B57-49AB-A9EB-BEAC1CABD210}" dt="2021-06-20T16:44:21.896" v="22"/>
          <ac:spMkLst>
            <pc:docMk/>
            <pc:sldMk cId="2277562353" sldId="383"/>
            <ac:spMk id="12" creationId="{43375E0D-3C4C-4181-9134-456714DCC46C}"/>
          </ac:spMkLst>
        </pc:spChg>
      </pc:sldChg>
      <pc:sldChg chg="modSp mod">
        <pc:chgData name="david rose" userId="08b2bfe6718b8631" providerId="LiveId" clId="{2D60CA28-5B57-49AB-A9EB-BEAC1CABD210}" dt="2021-06-20T16:44:34.119" v="23"/>
        <pc:sldMkLst>
          <pc:docMk/>
          <pc:sldMk cId="3982707647" sldId="384"/>
        </pc:sldMkLst>
        <pc:spChg chg="mod">
          <ac:chgData name="david rose" userId="08b2bfe6718b8631" providerId="LiveId" clId="{2D60CA28-5B57-49AB-A9EB-BEAC1CABD210}" dt="2021-06-20T16:44:34.119" v="23"/>
          <ac:spMkLst>
            <pc:docMk/>
            <pc:sldMk cId="3982707647" sldId="384"/>
            <ac:spMk id="14" creationId="{BFE690F5-07FA-4C81-B7EF-A2D95D5F3C31}"/>
          </ac:spMkLst>
        </pc:spChg>
      </pc:sldChg>
      <pc:sldChg chg="modSp mod">
        <pc:chgData name="david rose" userId="08b2bfe6718b8631" providerId="LiveId" clId="{2D60CA28-5B57-49AB-A9EB-BEAC1CABD210}" dt="2021-06-20T16:38:13.140" v="3"/>
        <pc:sldMkLst>
          <pc:docMk/>
          <pc:sldMk cId="2886569665" sldId="399"/>
        </pc:sldMkLst>
        <pc:spChg chg="mod">
          <ac:chgData name="david rose" userId="08b2bfe6718b8631" providerId="LiveId" clId="{2D60CA28-5B57-49AB-A9EB-BEAC1CABD210}" dt="2021-06-20T16:38:13.140" v="3"/>
          <ac:spMkLst>
            <pc:docMk/>
            <pc:sldMk cId="2886569665" sldId="399"/>
            <ac:spMk id="12" creationId="{32C2C7BF-93A2-4C78-8DC9-190FFDFBB11A}"/>
          </ac:spMkLst>
        </pc:spChg>
      </pc:sldChg>
      <pc:sldChg chg="modSp mod">
        <pc:chgData name="david rose" userId="08b2bfe6718b8631" providerId="LiveId" clId="{2D60CA28-5B57-49AB-A9EB-BEAC1CABD210}" dt="2021-06-20T16:37:36.357" v="1"/>
        <pc:sldMkLst>
          <pc:docMk/>
          <pc:sldMk cId="3806600063" sldId="401"/>
        </pc:sldMkLst>
        <pc:spChg chg="mod">
          <ac:chgData name="david rose" userId="08b2bfe6718b8631" providerId="LiveId" clId="{2D60CA28-5B57-49AB-A9EB-BEAC1CABD210}" dt="2021-06-20T16:37:36.357" v="1"/>
          <ac:spMkLst>
            <pc:docMk/>
            <pc:sldMk cId="3806600063" sldId="401"/>
            <ac:spMk id="9" creationId="{47FF355B-0380-4410-9C30-F99C7CA0A309}"/>
          </ac:spMkLst>
        </pc:spChg>
      </pc:sldChg>
      <pc:sldChg chg="modSp mod">
        <pc:chgData name="david rose" userId="08b2bfe6718b8631" providerId="LiveId" clId="{2D60CA28-5B57-49AB-A9EB-BEAC1CABD210}" dt="2021-06-20T16:37:51.326" v="2"/>
        <pc:sldMkLst>
          <pc:docMk/>
          <pc:sldMk cId="4061296494" sldId="402"/>
        </pc:sldMkLst>
        <pc:spChg chg="mod">
          <ac:chgData name="david rose" userId="08b2bfe6718b8631" providerId="LiveId" clId="{2D60CA28-5B57-49AB-A9EB-BEAC1CABD210}" dt="2021-06-20T16:37:51.326" v="2"/>
          <ac:spMkLst>
            <pc:docMk/>
            <pc:sldMk cId="4061296494" sldId="402"/>
            <ac:spMk id="11" creationId="{046814C2-1FC5-4D5F-A8C7-918F21087787}"/>
          </ac:spMkLst>
        </pc:spChg>
      </pc:sldChg>
      <pc:sldChg chg="modSp mod">
        <pc:chgData name="david rose" userId="08b2bfe6718b8631" providerId="LiveId" clId="{2D60CA28-5B57-49AB-A9EB-BEAC1CABD210}" dt="2021-06-20T16:37:22.352" v="0"/>
        <pc:sldMkLst>
          <pc:docMk/>
          <pc:sldMk cId="3045220115" sldId="403"/>
        </pc:sldMkLst>
        <pc:spChg chg="mod">
          <ac:chgData name="david rose" userId="08b2bfe6718b8631" providerId="LiveId" clId="{2D60CA28-5B57-49AB-A9EB-BEAC1CABD210}" dt="2021-06-20T16:37:22.352" v="0"/>
          <ac:spMkLst>
            <pc:docMk/>
            <pc:sldMk cId="3045220115" sldId="403"/>
            <ac:spMk id="13" creationId="{F739BE3C-8845-419A-BAFF-ED7C0452A803}"/>
          </ac:spMkLst>
        </pc:spChg>
      </pc:sldChg>
      <pc:sldChg chg="modSp mod">
        <pc:chgData name="david rose" userId="08b2bfe6718b8631" providerId="LiveId" clId="{2D60CA28-5B57-49AB-A9EB-BEAC1CABD210}" dt="2021-06-20T16:38:29.565" v="4"/>
        <pc:sldMkLst>
          <pc:docMk/>
          <pc:sldMk cId="4168825330" sldId="405"/>
        </pc:sldMkLst>
        <pc:spChg chg="mod">
          <ac:chgData name="david rose" userId="08b2bfe6718b8631" providerId="LiveId" clId="{2D60CA28-5B57-49AB-A9EB-BEAC1CABD210}" dt="2021-06-20T16:38:29.565" v="4"/>
          <ac:spMkLst>
            <pc:docMk/>
            <pc:sldMk cId="4168825330" sldId="405"/>
            <ac:spMk id="7" creationId="{6C3D2905-B4C7-4785-A60D-2EA3A79B70AD}"/>
          </ac:spMkLst>
        </pc:spChg>
      </pc:sldChg>
      <pc:sldChg chg="modSp mod">
        <pc:chgData name="david rose" userId="08b2bfe6718b8631" providerId="LiveId" clId="{2D60CA28-5B57-49AB-A9EB-BEAC1CABD210}" dt="2021-06-20T16:40:37.138" v="11"/>
        <pc:sldMkLst>
          <pc:docMk/>
          <pc:sldMk cId="2363795986" sldId="410"/>
        </pc:sldMkLst>
        <pc:spChg chg="mod">
          <ac:chgData name="david rose" userId="08b2bfe6718b8631" providerId="LiveId" clId="{2D60CA28-5B57-49AB-A9EB-BEAC1CABD210}" dt="2021-06-20T16:40:37.138" v="11"/>
          <ac:spMkLst>
            <pc:docMk/>
            <pc:sldMk cId="2363795986" sldId="410"/>
            <ac:spMk id="8" creationId="{E595240F-A0F4-49CF-9553-209098DCE27D}"/>
          </ac:spMkLst>
        </pc:spChg>
      </pc:sldChg>
      <pc:sldChg chg="modSp mod">
        <pc:chgData name="david rose" userId="08b2bfe6718b8631" providerId="LiveId" clId="{2D60CA28-5B57-49AB-A9EB-BEAC1CABD210}" dt="2021-06-20T16:42:23.574" v="17"/>
        <pc:sldMkLst>
          <pc:docMk/>
          <pc:sldMk cId="2400776508" sldId="412"/>
        </pc:sldMkLst>
        <pc:spChg chg="mod">
          <ac:chgData name="david rose" userId="08b2bfe6718b8631" providerId="LiveId" clId="{2D60CA28-5B57-49AB-A9EB-BEAC1CABD210}" dt="2021-06-20T16:42:23.574" v="17"/>
          <ac:spMkLst>
            <pc:docMk/>
            <pc:sldMk cId="2400776508" sldId="412"/>
            <ac:spMk id="5" creationId="{DB1FF9F6-47E6-4619-94A4-4B639ADB2F42}"/>
          </ac:spMkLst>
        </pc:spChg>
      </pc:sldChg>
      <pc:sldChg chg="modSp mod">
        <pc:chgData name="david rose" userId="08b2bfe6718b8631" providerId="LiveId" clId="{2D60CA28-5B57-49AB-A9EB-BEAC1CABD210}" dt="2021-06-20T16:38:43.703" v="5"/>
        <pc:sldMkLst>
          <pc:docMk/>
          <pc:sldMk cId="2615000832" sldId="415"/>
        </pc:sldMkLst>
        <pc:spChg chg="mod">
          <ac:chgData name="david rose" userId="08b2bfe6718b8631" providerId="LiveId" clId="{2D60CA28-5B57-49AB-A9EB-BEAC1CABD210}" dt="2021-06-20T16:38:43.703" v="5"/>
          <ac:spMkLst>
            <pc:docMk/>
            <pc:sldMk cId="2615000832" sldId="415"/>
            <ac:spMk id="7" creationId="{6C3D2905-B4C7-4785-A60D-2EA3A79B70A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213712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2557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231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2029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2516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33623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669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7998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3256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1153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4055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8051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1284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7660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0800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52007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58351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3396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689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4979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29317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12934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81919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6245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for carrying things in.</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watching.</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carrying things in.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lang="en-US" dirty="0" err="1"/>
              <a:t>Mupa</a:t>
            </a:r>
            <a:r>
              <a:rPr lang="en-US" dirty="0"/>
              <a:t> is</a:t>
            </a:r>
            <a:r>
              <a:rPr kumimoji="0" lang="en-US" sz="1400" b="0" i="0" u="none" strike="noStrike" kern="0" cap="none" spc="0" normalizeH="0" baseline="0" noProof="0" dirty="0">
                <a:ln>
                  <a:noFill/>
                </a:ln>
                <a:solidFill>
                  <a:srgbClr val="000000"/>
                </a:solidFill>
                <a:effectLst/>
                <a:uLnTx/>
                <a:uFillTx/>
                <a:latin typeface="Arial"/>
                <a:cs typeface="Arial"/>
                <a:sym typeface="Arial"/>
              </a:rPr>
              <a:t>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sliding down.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104641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a:t>
            </a:r>
            <a:r>
              <a:rPr kumimoji="0" lang="en-US" sz="1400" b="0" i="0" u="none" strike="noStrike" kern="0" cap="none" spc="0" normalizeH="0" baseline="0" noProof="0" dirty="0">
                <a:ln>
                  <a:noFill/>
                </a:ln>
                <a:solidFill>
                  <a:srgbClr val="000000"/>
                </a:solidFill>
                <a:effectLst/>
                <a:uLnTx/>
                <a:uFillTx/>
                <a:latin typeface="Arial"/>
                <a:cs typeface="Arial"/>
                <a:sym typeface="Arial"/>
              </a:rPr>
              <a:t> for helping people go to different places. </a:t>
            </a: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814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448945" y="1442348"/>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r>
              <a:rPr lang="en" dirty="0"/>
              <a:t>It</a:t>
            </a:r>
            <a:r>
              <a:rPr kumimoji="0" lang="en" sz="1400" b="0" i="0" u="none" strike="noStrike" kern="0" cap="none" spc="0" normalizeH="0" baseline="0" noProof="0" dirty="0">
                <a:ln>
                  <a:noFill/>
                </a:ln>
                <a:solidFill>
                  <a:srgbClr val="000000"/>
                </a:solidFill>
                <a:effectLst/>
                <a:uLnTx/>
                <a:uFillTx/>
                <a:latin typeface="Arial"/>
                <a:cs typeface="Arial"/>
                <a:sym typeface="Arial"/>
              </a:rPr>
              <a:t> is for looking at in the zoo.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Google Shape;221;p33">
            <a:extLst>
              <a:ext uri="{FF2B5EF4-FFF2-40B4-BE49-F238E27FC236}">
                <a16:creationId xmlns:a16="http://schemas.microsoft.com/office/drawing/2014/main" id="{A084915F-DA46-47C8-81D1-B9E60227CB13}"/>
              </a:ext>
            </a:extLst>
          </p:cNvPr>
          <p:cNvPicPr preferRelativeResize="0"/>
          <p:nvPr/>
        </p:nvPicPr>
        <p:blipFill rotWithShape="1">
          <a:blip r:embed="rId4">
            <a:alphaModFix/>
          </a:blip>
          <a:srcRect l="6751" t="29884" r="8330" b="36541"/>
          <a:stretch/>
        </p:blipFill>
        <p:spPr>
          <a:xfrm>
            <a:off x="4835226" y="494079"/>
            <a:ext cx="2203176" cy="615600"/>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spTree>
    <p:extLst>
      <p:ext uri="{BB962C8B-B14F-4D97-AF65-F5344CB8AC3E}">
        <p14:creationId xmlns:p14="http://schemas.microsoft.com/office/powerpoint/2010/main" val="11378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6" name="Google Shape;220;p33">
            <a:extLst>
              <a:ext uri="{FF2B5EF4-FFF2-40B4-BE49-F238E27FC236}">
                <a16:creationId xmlns:a16="http://schemas.microsoft.com/office/drawing/2014/main" id="{6A022CBB-C562-4039-BBF5-EBA9A99FFD29}"/>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7;p33">
            <a:extLst>
              <a:ext uri="{FF2B5EF4-FFF2-40B4-BE49-F238E27FC236}">
                <a16:creationId xmlns:a16="http://schemas.microsoft.com/office/drawing/2014/main" id="{7DADA028-A02A-4101-A9C4-60E53D016A8D}"/>
              </a:ext>
            </a:extLst>
          </p:cNvPr>
          <p:cNvSpPr txBox="1"/>
          <p:nvPr/>
        </p:nvSpPr>
        <p:spPr>
          <a:xfrm>
            <a:off x="5422018" y="437425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a:t>
            </a:r>
            <a:r>
              <a:rPr kumimoji="0" lang="en-US" sz="1400" b="0" i="0" u="none" strike="noStrike" kern="0" cap="none" spc="0" normalizeH="0" baseline="0" noProof="0" dirty="0">
                <a:ln>
                  <a:noFill/>
                </a:ln>
                <a:solidFill>
                  <a:srgbClr val="000000"/>
                </a:solidFill>
                <a:effectLst/>
                <a:uLnTx/>
                <a:uFillTx/>
                <a:latin typeface="Arial"/>
                <a:cs typeface="Arial"/>
                <a:sym typeface="Arial"/>
              </a:rPr>
              <a:t>for helping people go to different places. </a:t>
            </a:r>
          </a:p>
        </p:txBody>
      </p:sp>
      <p:pic>
        <p:nvPicPr>
          <p:cNvPr id="7" name="Google Shape;218;p33">
            <a:extLst>
              <a:ext uri="{FF2B5EF4-FFF2-40B4-BE49-F238E27FC236}">
                <a16:creationId xmlns:a16="http://schemas.microsoft.com/office/drawing/2014/main" id="{F5BEA134-522F-422A-8EEA-53F230221248}"/>
              </a:ext>
            </a:extLst>
          </p:cNvPr>
          <p:cNvPicPr preferRelativeResize="0"/>
          <p:nvPr/>
        </p:nvPicPr>
        <p:blipFill>
          <a:blip r:embed="rId4">
            <a:alphaModFix/>
          </a:blip>
          <a:stretch>
            <a:fillRect/>
          </a:stretch>
        </p:blipFill>
        <p:spPr>
          <a:xfrm>
            <a:off x="4268264" y="2787216"/>
            <a:ext cx="3004225" cy="1689876"/>
          </a:xfrm>
          <a:prstGeom prst="rect">
            <a:avLst/>
          </a:prstGeom>
          <a:noFill/>
          <a:ln>
            <a:noFill/>
          </a:ln>
        </p:spPr>
      </p:pic>
      <p:pic>
        <p:nvPicPr>
          <p:cNvPr id="8" name="Picture 7">
            <a:extLst>
              <a:ext uri="{FF2B5EF4-FFF2-40B4-BE49-F238E27FC236}">
                <a16:creationId xmlns:a16="http://schemas.microsoft.com/office/drawing/2014/main" id="{1A46E6AC-F596-4D0C-BEAC-B6A07EABBF2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Google Shape;221;p33">
            <a:extLst>
              <a:ext uri="{FF2B5EF4-FFF2-40B4-BE49-F238E27FC236}">
                <a16:creationId xmlns:a16="http://schemas.microsoft.com/office/drawing/2014/main" id="{E6042B35-6314-4ED3-96EA-784DB15FB033}"/>
              </a:ext>
            </a:extLst>
          </p:cNvPr>
          <p:cNvPicPr preferRelativeResize="0"/>
          <p:nvPr/>
        </p:nvPicPr>
        <p:blipFill rotWithShape="1">
          <a:blip r:embed="rId7">
            <a:alphaModFix/>
          </a:blip>
          <a:srcRect l="6751" t="29884" r="8330" b="36541"/>
          <a:stretch/>
        </p:blipFill>
        <p:spPr>
          <a:xfrm>
            <a:off x="4835226" y="494079"/>
            <a:ext cx="2203176" cy="615600"/>
          </a:xfrm>
          <a:prstGeom prst="rect">
            <a:avLst/>
          </a:prstGeom>
          <a:noFill/>
          <a:ln>
            <a:noFill/>
          </a:ln>
        </p:spPr>
      </p:pic>
    </p:spTree>
    <p:extLst>
      <p:ext uri="{BB962C8B-B14F-4D97-AF65-F5344CB8AC3E}">
        <p14:creationId xmlns:p14="http://schemas.microsoft.com/office/powerpoint/2010/main" val="1498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28360" y="2907237"/>
            <a:ext cx="3004225" cy="1689876"/>
          </a:xfrm>
          <a:prstGeom prst="rect">
            <a:avLst/>
          </a:prstGeom>
          <a:noFill/>
          <a:ln>
            <a:noFill/>
          </a:ln>
        </p:spPr>
      </p:pic>
      <p:pic>
        <p:nvPicPr>
          <p:cNvPr id="220" name="Google Shape;220;p33"/>
          <p:cNvPicPr preferRelativeResize="0"/>
          <p:nvPr/>
        </p:nvPicPr>
        <p:blipFill rotWithShape="1">
          <a:blip r:embed="rId4">
            <a:alphaModFix/>
          </a:blip>
          <a:srcRect l="623" t="24334" r="12736" b="26185"/>
          <a:stretch/>
        </p:blipFill>
        <p:spPr>
          <a:xfrm rot="-1240580" flipH="1">
            <a:off x="406485" y="1811240"/>
            <a:ext cx="3058808" cy="944344"/>
          </a:xfrm>
          <a:prstGeom prst="rect">
            <a:avLst/>
          </a:prstGeom>
          <a:noFill/>
          <a:ln>
            <a:noFill/>
          </a:ln>
        </p:spPr>
      </p:pic>
      <p:pic>
        <p:nvPicPr>
          <p:cNvPr id="221" name="Google Shape;221;p33"/>
          <p:cNvPicPr preferRelativeResize="0"/>
          <p:nvPr/>
        </p:nvPicPr>
        <p:blipFill rotWithShape="1">
          <a:blip r:embed="rId5">
            <a:alphaModFix/>
          </a:blip>
          <a:srcRect l="6751" t="29884" r="8330" b="36541"/>
          <a:stretch/>
        </p:blipFill>
        <p:spPr>
          <a:xfrm>
            <a:off x="4934064" y="584165"/>
            <a:ext cx="2203176" cy="615600"/>
          </a:xfrm>
          <a:prstGeom prst="rect">
            <a:avLst/>
          </a:prstGeom>
          <a:noFill/>
          <a:ln>
            <a:noFill/>
          </a:ln>
        </p:spPr>
      </p:pic>
      <p:pic>
        <p:nvPicPr>
          <p:cNvPr id="5" name="Picture 4">
            <a:extLst>
              <a:ext uri="{FF2B5EF4-FFF2-40B4-BE49-F238E27FC236}">
                <a16:creationId xmlns:a16="http://schemas.microsoft.com/office/drawing/2014/main" id="{1F796EDF-5CFC-4426-AF89-764C87A915F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235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1"/>
                                        </p:tgtEl>
                                        <p:attrNameLst>
                                          <p:attrName>r</p:attrName>
                                        </p:attrNameLst>
                                      </p:cBhvr>
                                    </p:animRot>
                                    <p:animRot by="-240000">
                                      <p:cBhvr>
                                        <p:cTn id="15" dur="200" fill="hold">
                                          <p:stCondLst>
                                            <p:cond delay="200"/>
                                          </p:stCondLst>
                                        </p:cTn>
                                        <p:tgtEl>
                                          <p:spTgt spid="221"/>
                                        </p:tgtEl>
                                        <p:attrNameLst>
                                          <p:attrName>r</p:attrName>
                                        </p:attrNameLst>
                                      </p:cBhvr>
                                    </p:animRot>
                                    <p:animRot by="240000">
                                      <p:cBhvr>
                                        <p:cTn id="16" dur="200" fill="hold">
                                          <p:stCondLst>
                                            <p:cond delay="400"/>
                                          </p:stCondLst>
                                        </p:cTn>
                                        <p:tgtEl>
                                          <p:spTgt spid="221"/>
                                        </p:tgtEl>
                                        <p:attrNameLst>
                                          <p:attrName>r</p:attrName>
                                        </p:attrNameLst>
                                      </p:cBhvr>
                                    </p:animRot>
                                    <p:animRot by="-240000">
                                      <p:cBhvr>
                                        <p:cTn id="17" dur="200" fill="hold">
                                          <p:stCondLst>
                                            <p:cond delay="600"/>
                                          </p:stCondLst>
                                        </p:cTn>
                                        <p:tgtEl>
                                          <p:spTgt spid="221"/>
                                        </p:tgtEl>
                                        <p:attrNameLst>
                                          <p:attrName>r</p:attrName>
                                        </p:attrNameLst>
                                      </p:cBhvr>
                                    </p:animRot>
                                    <p:animRot by="120000">
                                      <p:cBhvr>
                                        <p:cTn id="18" dur="200" fill="hold">
                                          <p:stCondLst>
                                            <p:cond delay="800"/>
                                          </p:stCondLst>
                                        </p:cTn>
                                        <p:tgtEl>
                                          <p:spTgt spid="22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18"/>
                                        </p:tgtEl>
                                        <p:attrNameLst>
                                          <p:attrName>r</p:attrName>
                                        </p:attrNameLst>
                                      </p:cBhvr>
                                    </p:animRot>
                                    <p:animRot by="-240000">
                                      <p:cBhvr>
                                        <p:cTn id="23" dur="200" fill="hold">
                                          <p:stCondLst>
                                            <p:cond delay="200"/>
                                          </p:stCondLst>
                                        </p:cTn>
                                        <p:tgtEl>
                                          <p:spTgt spid="218"/>
                                        </p:tgtEl>
                                        <p:attrNameLst>
                                          <p:attrName>r</p:attrName>
                                        </p:attrNameLst>
                                      </p:cBhvr>
                                    </p:animRot>
                                    <p:animRot by="240000">
                                      <p:cBhvr>
                                        <p:cTn id="24" dur="200" fill="hold">
                                          <p:stCondLst>
                                            <p:cond delay="400"/>
                                          </p:stCondLst>
                                        </p:cTn>
                                        <p:tgtEl>
                                          <p:spTgt spid="218"/>
                                        </p:tgtEl>
                                        <p:attrNameLst>
                                          <p:attrName>r</p:attrName>
                                        </p:attrNameLst>
                                      </p:cBhvr>
                                    </p:animRot>
                                    <p:animRot by="-240000">
                                      <p:cBhvr>
                                        <p:cTn id="25" dur="200" fill="hold">
                                          <p:stCondLst>
                                            <p:cond delay="600"/>
                                          </p:stCondLst>
                                        </p:cTn>
                                        <p:tgtEl>
                                          <p:spTgt spid="218"/>
                                        </p:tgtEl>
                                        <p:attrNameLst>
                                          <p:attrName>r</p:attrName>
                                        </p:attrNameLst>
                                      </p:cBhvr>
                                    </p:animRot>
                                    <p:animRot by="120000">
                                      <p:cBhvr>
                                        <p:cTn id="26" dur="200" fill="hold">
                                          <p:stCondLst>
                                            <p:cond delay="800"/>
                                          </p:stCondLst>
                                        </p:cTn>
                                        <p:tgtEl>
                                          <p:spTgt spid="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0114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a:t>
            </a:r>
            <a:r>
              <a:rPr lang="en-US" dirty="0"/>
              <a:t> is for growing healthy and strong. </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27230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playing with at parties. </a:t>
            </a:r>
          </a:p>
        </p:txBody>
      </p:sp>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spTree>
    <p:extLst>
      <p:ext uri="{BB962C8B-B14F-4D97-AF65-F5344CB8AC3E}">
        <p14:creationId xmlns:p14="http://schemas.microsoft.com/office/powerpoint/2010/main" val="123495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
        <p:nvSpPr>
          <p:cNvPr id="8" name="Google Shape;250;p36">
            <a:extLst>
              <a:ext uri="{FF2B5EF4-FFF2-40B4-BE49-F238E27FC236}">
                <a16:creationId xmlns:a16="http://schemas.microsoft.com/office/drawing/2014/main" id="{E595240F-A0F4-49CF-9553-209098DCE27D}"/>
              </a:ext>
            </a:extLst>
          </p:cNvPr>
          <p:cNvSpPr txBox="1"/>
          <p:nvPr/>
        </p:nvSpPr>
        <p:spPr>
          <a:xfrm>
            <a:off x="5481260" y="4503894"/>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growing healthy and strong. </a:t>
            </a:r>
          </a:p>
        </p:txBody>
      </p:sp>
    </p:spTree>
    <p:extLst>
      <p:ext uri="{BB962C8B-B14F-4D97-AF65-F5344CB8AC3E}">
        <p14:creationId xmlns:p14="http://schemas.microsoft.com/office/powerpoint/2010/main" val="236379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Tree>
    <p:extLst>
      <p:ext uri="{BB962C8B-B14F-4D97-AF65-F5344CB8AC3E}">
        <p14:creationId xmlns:p14="http://schemas.microsoft.com/office/powerpoint/2010/main" val="168957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15851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for buying things. </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09164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buying things.  </a:t>
            </a:r>
          </a:p>
        </p:txBody>
      </p:sp>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3">
            <a:alphaModFix/>
          </a:blip>
          <a:srcRect b="15626"/>
          <a:stretch/>
        </p:blipFill>
        <p:spPr>
          <a:xfrm>
            <a:off x="4616150" y="423742"/>
            <a:ext cx="2948600" cy="1216850"/>
          </a:xfrm>
          <a:prstGeom prst="rect">
            <a:avLst/>
          </a:prstGeom>
          <a:noFill/>
          <a:ln>
            <a:noFill/>
          </a:ln>
        </p:spPr>
      </p:pic>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13851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27;p34">
            <a:extLst>
              <a:ext uri="{FF2B5EF4-FFF2-40B4-BE49-F238E27FC236}">
                <a16:creationId xmlns:a16="http://schemas.microsoft.com/office/drawing/2014/main" id="{3050380B-C590-4819-B3A1-7133BDDCEE9B}"/>
              </a:ext>
            </a:extLst>
          </p:cNvPr>
          <p:cNvSpPr txBox="1"/>
          <p:nvPr/>
        </p:nvSpPr>
        <p:spPr>
          <a:xfrm>
            <a:off x="5740072" y="43111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eating.</a:t>
            </a:r>
          </a:p>
        </p:txBody>
      </p:sp>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3"/>
          <a:stretch>
            <a:fillRect/>
          </a:stretch>
        </p:blipFill>
        <p:spPr>
          <a:xfrm>
            <a:off x="5085147" y="2659440"/>
            <a:ext cx="2005482" cy="1636975"/>
          </a:xfrm>
          <a:prstGeom prst="rect">
            <a:avLst/>
          </a:prstGeom>
        </p:spPr>
      </p:pic>
      <p:pic>
        <p:nvPicPr>
          <p:cNvPr id="4" name="Google Shape;230;p34">
            <a:extLst>
              <a:ext uri="{FF2B5EF4-FFF2-40B4-BE49-F238E27FC236}">
                <a16:creationId xmlns:a16="http://schemas.microsoft.com/office/drawing/2014/main" id="{90E8E91B-A307-4B14-ABBF-A6309A0E9679}"/>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E1F0D151-571F-421C-961F-DD2D74F35E6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32;p34">
            <a:extLst>
              <a:ext uri="{FF2B5EF4-FFF2-40B4-BE49-F238E27FC236}">
                <a16:creationId xmlns:a16="http://schemas.microsoft.com/office/drawing/2014/main" id="{E40A786C-A5CD-4711-BCE8-E19D171A0526}"/>
              </a:ext>
            </a:extLst>
          </p:cNvPr>
          <p:cNvPicPr preferRelativeResize="0"/>
          <p:nvPr/>
        </p:nvPicPr>
        <p:blipFill rotWithShape="1">
          <a:blip r:embed="rId7">
            <a:alphaModFix/>
          </a:blip>
          <a:srcRect b="15626"/>
          <a:stretch/>
        </p:blipFill>
        <p:spPr>
          <a:xfrm>
            <a:off x="4616150" y="423742"/>
            <a:ext cx="2948600" cy="1216850"/>
          </a:xfrm>
          <a:prstGeom prst="rect">
            <a:avLst/>
          </a:prstGeom>
          <a:noFill/>
          <a:ln>
            <a:noFill/>
          </a:ln>
        </p:spPr>
      </p:pic>
    </p:spTree>
    <p:extLst>
      <p:ext uri="{BB962C8B-B14F-4D97-AF65-F5344CB8AC3E}">
        <p14:creationId xmlns:p14="http://schemas.microsoft.com/office/powerpoint/2010/main" val="367376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37480" y="1539652"/>
            <a:ext cx="1603050" cy="1603050"/>
          </a:xfrm>
          <a:prstGeom prst="rect">
            <a:avLst/>
          </a:prstGeom>
          <a:noFill/>
          <a:ln>
            <a:noFill/>
          </a:ln>
        </p:spPr>
      </p:pic>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4">
            <a:alphaModFix/>
          </a:blip>
          <a:srcRect b="15626"/>
          <a:stretch/>
        </p:blipFill>
        <p:spPr>
          <a:xfrm>
            <a:off x="4522968" y="322802"/>
            <a:ext cx="2948600" cy="1216850"/>
          </a:xfrm>
          <a:prstGeom prst="rect">
            <a:avLst/>
          </a:prstGeom>
          <a:noFill/>
          <a:ln>
            <a:noFill/>
          </a:ln>
        </p:spPr>
      </p:pic>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5"/>
          <a:stretch>
            <a:fillRect/>
          </a:stretch>
        </p:blipFill>
        <p:spPr>
          <a:xfrm>
            <a:off x="4994527" y="2667991"/>
            <a:ext cx="2005482" cy="1636975"/>
          </a:xfrm>
          <a:prstGeom prst="rect">
            <a:avLst/>
          </a:prstGeom>
        </p:spPr>
      </p:pic>
      <p:pic>
        <p:nvPicPr>
          <p:cNvPr id="5" name="Picture 4">
            <a:extLst>
              <a:ext uri="{FF2B5EF4-FFF2-40B4-BE49-F238E27FC236}">
                <a16:creationId xmlns:a16="http://schemas.microsoft.com/office/drawing/2014/main" id="{A0395941-7EE0-495D-9E77-37C7C7F3685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898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38839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are for making air to breathe. </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322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air to breathe. </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spTree>
    <p:extLst>
      <p:ext uri="{BB962C8B-B14F-4D97-AF65-F5344CB8AC3E}">
        <p14:creationId xmlns:p14="http://schemas.microsoft.com/office/powerpoint/2010/main" val="281242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322731" y="427780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moving things around. </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24007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5979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66477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abdy</a:t>
            </a:r>
            <a:r>
              <a:rPr lang="en-US" dirty="0"/>
              <a:t>. </a:t>
            </a:r>
            <a:r>
              <a:rPr lang="en-US" dirty="0" err="1"/>
              <a:t>Abdys</a:t>
            </a:r>
            <a:r>
              <a:rPr lang="en-US" dirty="0"/>
              <a:t> are for making music. </a:t>
            </a:r>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7193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906105" y="16693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sitting on. </a:t>
            </a:r>
          </a:p>
        </p:txBody>
      </p:sp>
      <p:pic>
        <p:nvPicPr>
          <p:cNvPr id="8" name="Picture 7">
            <a:extLst>
              <a:ext uri="{FF2B5EF4-FFF2-40B4-BE49-F238E27FC236}">
                <a16:creationId xmlns:a16="http://schemas.microsoft.com/office/drawing/2014/main" id="{DD121BA6-9ACD-48B1-9CA9-29126C83CBA8}"/>
              </a:ext>
            </a:extLst>
          </p:cNvPr>
          <p:cNvPicPr>
            <a:picLocks noChangeAspect="1"/>
          </p:cNvPicPr>
          <p:nvPr/>
        </p:nvPicPr>
        <p:blipFill rotWithShape="1">
          <a:blip r:embed="rId4"/>
          <a:srcRect l="11017" t="16893" r="11208" b="15343"/>
          <a:stretch/>
        </p:blipFill>
        <p:spPr>
          <a:xfrm>
            <a:off x="5620887" y="391773"/>
            <a:ext cx="1404071" cy="1223337"/>
          </a:xfrm>
          <a:prstGeom prst="rect">
            <a:avLst/>
          </a:prstGeom>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576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5D10F264-ACF5-4688-87C1-BF3E7671D008}"/>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5" name="Google Shape;239;p35">
            <a:extLst>
              <a:ext uri="{FF2B5EF4-FFF2-40B4-BE49-F238E27FC236}">
                <a16:creationId xmlns:a16="http://schemas.microsoft.com/office/drawing/2014/main" id="{4120FBFD-B974-457E-BFDC-D31F9A5ED251}"/>
              </a:ext>
            </a:extLst>
          </p:cNvPr>
          <p:cNvSpPr txBox="1"/>
          <p:nvPr/>
        </p:nvSpPr>
        <p:spPr>
          <a:xfrm>
            <a:off x="6292956" y="4598665"/>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music.  </a:t>
            </a:r>
          </a:p>
        </p:txBody>
      </p:sp>
      <p:pic>
        <p:nvPicPr>
          <p:cNvPr id="6" name="Google Shape;243;p35">
            <a:extLst>
              <a:ext uri="{FF2B5EF4-FFF2-40B4-BE49-F238E27FC236}">
                <a16:creationId xmlns:a16="http://schemas.microsoft.com/office/drawing/2014/main" id="{3E5ED15B-4E95-43B0-BBEC-DE354366EB28}"/>
              </a:ext>
            </a:extLst>
          </p:cNvPr>
          <p:cNvPicPr preferRelativeResize="0"/>
          <p:nvPr/>
        </p:nvPicPr>
        <p:blipFill>
          <a:blip r:embed="rId4">
            <a:alphaModFix/>
          </a:blip>
          <a:stretch>
            <a:fillRect/>
          </a:stretch>
        </p:blipFill>
        <p:spPr>
          <a:xfrm>
            <a:off x="5417393" y="2731765"/>
            <a:ext cx="1866900" cy="1866900"/>
          </a:xfrm>
          <a:prstGeom prst="rect">
            <a:avLst/>
          </a:prstGeom>
          <a:noFill/>
          <a:ln>
            <a:noFill/>
          </a:ln>
        </p:spPr>
      </p:pic>
      <p:pic>
        <p:nvPicPr>
          <p:cNvPr id="7" name="Picture 6">
            <a:extLst>
              <a:ext uri="{FF2B5EF4-FFF2-40B4-BE49-F238E27FC236}">
                <a16:creationId xmlns:a16="http://schemas.microsoft.com/office/drawing/2014/main" id="{E9E1AC3C-D422-4203-8FED-641CE7E1351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Picture 7">
            <a:extLst>
              <a:ext uri="{FF2B5EF4-FFF2-40B4-BE49-F238E27FC236}">
                <a16:creationId xmlns:a16="http://schemas.microsoft.com/office/drawing/2014/main" id="{BA5DF9B4-ADA9-4F59-99B2-846C4AAC8C18}"/>
              </a:ext>
            </a:extLst>
          </p:cNvPr>
          <p:cNvPicPr>
            <a:picLocks noChangeAspect="1"/>
          </p:cNvPicPr>
          <p:nvPr/>
        </p:nvPicPr>
        <p:blipFill rotWithShape="1">
          <a:blip r:embed="rId7"/>
          <a:srcRect l="11017" t="16893" r="11208" b="15343"/>
          <a:stretch/>
        </p:blipFill>
        <p:spPr>
          <a:xfrm>
            <a:off x="5620887" y="391773"/>
            <a:ext cx="1404071" cy="1223337"/>
          </a:xfrm>
          <a:prstGeom prst="rect">
            <a:avLst/>
          </a:prstGeom>
        </p:spPr>
      </p:pic>
    </p:spTree>
    <p:extLst>
      <p:ext uri="{BB962C8B-B14F-4D97-AF65-F5344CB8AC3E}">
        <p14:creationId xmlns:p14="http://schemas.microsoft.com/office/powerpoint/2010/main" val="318722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540317" y="1670372"/>
            <a:ext cx="2351776" cy="1565000"/>
          </a:xfrm>
          <a:prstGeom prst="rect">
            <a:avLst/>
          </a:prstGeom>
          <a:noFill/>
          <a:ln>
            <a:noFill/>
          </a:ln>
        </p:spPr>
      </p:pic>
      <p:pic>
        <p:nvPicPr>
          <p:cNvPr id="20" name="Google Shape;243;p35">
            <a:extLst>
              <a:ext uri="{FF2B5EF4-FFF2-40B4-BE49-F238E27FC236}">
                <a16:creationId xmlns:a16="http://schemas.microsoft.com/office/drawing/2014/main" id="{D82E580A-A4DA-4CA0-B7C0-55BAF39A5183}"/>
              </a:ext>
            </a:extLst>
          </p:cNvPr>
          <p:cNvPicPr preferRelativeResize="0"/>
          <p:nvPr/>
        </p:nvPicPr>
        <p:blipFill>
          <a:blip r:embed="rId4">
            <a:alphaModFix/>
          </a:blip>
          <a:stretch>
            <a:fillRect/>
          </a:stretch>
        </p:blipFill>
        <p:spPr>
          <a:xfrm>
            <a:off x="5006644" y="3200427"/>
            <a:ext cx="1866900" cy="1866900"/>
          </a:xfrm>
          <a:prstGeom prst="rect">
            <a:avLst/>
          </a:prstGeom>
          <a:noFill/>
          <a:ln>
            <a:noFill/>
          </a:ln>
        </p:spPr>
      </p:pic>
      <p:pic>
        <p:nvPicPr>
          <p:cNvPr id="3" name="Picture 2">
            <a:extLst>
              <a:ext uri="{FF2B5EF4-FFF2-40B4-BE49-F238E27FC236}">
                <a16:creationId xmlns:a16="http://schemas.microsoft.com/office/drawing/2014/main" id="{F6739BA0-06AF-41DF-AF3B-D5652891BA29}"/>
              </a:ext>
            </a:extLst>
          </p:cNvPr>
          <p:cNvPicPr>
            <a:picLocks noChangeAspect="1"/>
          </p:cNvPicPr>
          <p:nvPr/>
        </p:nvPicPr>
        <p:blipFill rotWithShape="1">
          <a:blip r:embed="rId5"/>
          <a:srcRect l="11017" t="16893" r="11208" b="15343"/>
          <a:stretch/>
        </p:blipFill>
        <p:spPr>
          <a:xfrm>
            <a:off x="5296478" y="498859"/>
            <a:ext cx="1404071" cy="1223337"/>
          </a:xfrm>
          <a:prstGeom prst="rect">
            <a:avLst/>
          </a:prstGeom>
        </p:spPr>
      </p:pic>
      <p:pic>
        <p:nvPicPr>
          <p:cNvPr id="5" name="Picture 4">
            <a:extLst>
              <a:ext uri="{FF2B5EF4-FFF2-40B4-BE49-F238E27FC236}">
                <a16:creationId xmlns:a16="http://schemas.microsoft.com/office/drawing/2014/main" id="{70E81B9D-788A-464A-A286-47967C47240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4559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73735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for biting people.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07432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biting people. </a:t>
            </a:r>
          </a:p>
        </p:txBody>
      </p:sp>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3"/>
          <a:stretch>
            <a:fillRect/>
          </a:stretch>
        </p:blipFill>
        <p:spPr>
          <a:xfrm>
            <a:off x="5088884" y="359556"/>
            <a:ext cx="1873913" cy="1486949"/>
          </a:xfrm>
          <a:prstGeom prst="rect">
            <a:avLst/>
          </a:prstGeom>
        </p:spPr>
      </p:pic>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27756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71;p38">
            <a:extLst>
              <a:ext uri="{FF2B5EF4-FFF2-40B4-BE49-F238E27FC236}">
                <a16:creationId xmlns:a16="http://schemas.microsoft.com/office/drawing/2014/main" id="{BFE690F5-07FA-4C81-B7EF-A2D95D5F3C31}"/>
              </a:ext>
            </a:extLst>
          </p:cNvPr>
          <p:cNvSpPr txBox="1"/>
          <p:nvPr/>
        </p:nvSpPr>
        <p:spPr>
          <a:xfrm>
            <a:off x="5644616" y="3947470"/>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helping things live.</a:t>
            </a:r>
          </a:p>
        </p:txBody>
      </p:sp>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3"/>
          <a:srcRect l="9512" r="17463" b="22324"/>
          <a:stretch/>
        </p:blipFill>
        <p:spPr>
          <a:xfrm>
            <a:off x="5263972" y="2373340"/>
            <a:ext cx="1651688" cy="1486950"/>
          </a:xfrm>
          <a:prstGeom prst="rect">
            <a:avLst/>
          </a:prstGeom>
        </p:spPr>
      </p:pic>
      <p:pic>
        <p:nvPicPr>
          <p:cNvPr id="4" name="Google Shape;275;p38">
            <a:extLst>
              <a:ext uri="{FF2B5EF4-FFF2-40B4-BE49-F238E27FC236}">
                <a16:creationId xmlns:a16="http://schemas.microsoft.com/office/drawing/2014/main" id="{9A7620B8-A70B-4D95-82A7-34B490F85477}"/>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5" name="Picture 4">
            <a:extLst>
              <a:ext uri="{FF2B5EF4-FFF2-40B4-BE49-F238E27FC236}">
                <a16:creationId xmlns:a16="http://schemas.microsoft.com/office/drawing/2014/main" id="{204CFF86-1E08-4AD0-9CCB-D0E4CE553BC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C51020BB-6395-44C0-A6C4-9981A7B5C17C}"/>
              </a:ext>
            </a:extLst>
          </p:cNvPr>
          <p:cNvPicPr>
            <a:picLocks noChangeAspect="1"/>
          </p:cNvPicPr>
          <p:nvPr/>
        </p:nvPicPr>
        <p:blipFill>
          <a:blip r:embed="rId7"/>
          <a:stretch>
            <a:fillRect/>
          </a:stretch>
        </p:blipFill>
        <p:spPr>
          <a:xfrm>
            <a:off x="5088884" y="359556"/>
            <a:ext cx="1873913" cy="1486949"/>
          </a:xfrm>
          <a:prstGeom prst="rect">
            <a:avLst/>
          </a:prstGeom>
        </p:spPr>
      </p:pic>
    </p:spTree>
    <p:extLst>
      <p:ext uri="{BB962C8B-B14F-4D97-AF65-F5344CB8AC3E}">
        <p14:creationId xmlns:p14="http://schemas.microsoft.com/office/powerpoint/2010/main" val="398270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689760" y="1366836"/>
            <a:ext cx="1389436" cy="1800225"/>
          </a:xfrm>
          <a:prstGeom prst="rect">
            <a:avLst/>
          </a:prstGeom>
          <a:noFill/>
          <a:ln>
            <a:noFill/>
          </a:ln>
        </p:spPr>
      </p:pic>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4"/>
          <a:srcRect l="9512" r="17463" b="22324"/>
          <a:stretch/>
        </p:blipFill>
        <p:spPr>
          <a:xfrm>
            <a:off x="4996713" y="2571750"/>
            <a:ext cx="1651688" cy="1486950"/>
          </a:xfrm>
          <a:prstGeom prst="rect">
            <a:avLst/>
          </a:prstGeom>
        </p:spPr>
      </p:pic>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5"/>
          <a:stretch>
            <a:fillRect/>
          </a:stretch>
        </p:blipFill>
        <p:spPr>
          <a:xfrm>
            <a:off x="4885601" y="100970"/>
            <a:ext cx="1873913" cy="1486949"/>
          </a:xfrm>
          <a:prstGeom prst="rect">
            <a:avLst/>
          </a:prstGeom>
        </p:spPr>
      </p:pic>
      <p:pic>
        <p:nvPicPr>
          <p:cNvPr id="5" name="Picture 4">
            <a:extLst>
              <a:ext uri="{FF2B5EF4-FFF2-40B4-BE49-F238E27FC236}">
                <a16:creationId xmlns:a16="http://schemas.microsoft.com/office/drawing/2014/main" id="{044A9AB1-618C-4A76-94D3-7AFC7A5C34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70982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TotalTime>
  <Words>2425</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8</cp:revision>
  <dcterms:modified xsi:type="dcterms:W3CDTF">2021-06-20T16:44:37Z</dcterms:modified>
</cp:coreProperties>
</file>